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layout7.xml" ContentType="application/vnd.openxmlformats-officedocument.drawingml.diagram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61" r:id="rId5"/>
    <p:sldId id="258" r:id="rId6"/>
    <p:sldId id="259" r:id="rId7"/>
    <p:sldId id="260" r:id="rId8"/>
    <p:sldId id="264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4671" autoAdjust="0"/>
  </p:normalViewPr>
  <p:slideViewPr>
    <p:cSldViewPr>
      <p:cViewPr>
        <p:scale>
          <a:sx n="76" d="100"/>
          <a:sy n="76" d="100"/>
        </p:scale>
        <p:origin x="-119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7CD0B3-F017-4943-B631-0C7FC899FFC4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696AC96C-2460-4852-9E0E-EA7DD3D1B9FB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Проявлению у детей заинтересованности к звуковой стороне речи;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B4564EA-0F95-4EED-ADCF-070D97E85E5C}" type="parTrans" cxnId="{F55CCC62-2AA8-4E90-84C5-3EE59314C638}">
      <dgm:prSet/>
      <dgm:spPr/>
      <dgm:t>
        <a:bodyPr/>
        <a:lstStyle/>
        <a:p>
          <a:endParaRPr lang="ru-RU"/>
        </a:p>
      </dgm:t>
    </dgm:pt>
    <dgm:pt modelId="{37B78186-C10F-4712-8D05-A565F9FE9FDE}" type="sibTrans" cxnId="{F55CCC62-2AA8-4E90-84C5-3EE59314C638}">
      <dgm:prSet/>
      <dgm:spPr/>
      <dgm:t>
        <a:bodyPr/>
        <a:lstStyle/>
        <a:p>
          <a:endParaRPr lang="ru-RU"/>
        </a:p>
      </dgm:t>
    </dgm:pt>
    <dgm:pt modelId="{D00B87C1-DC6B-4286-8AD3-977C13ED8678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выполнению упражнений по звуковой культуре речи;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3388F931-B2AF-46A7-9F12-4E625D0949DD}" type="parTrans" cxnId="{D9401C69-029F-4415-BE11-D15C9531BA5A}">
      <dgm:prSet/>
      <dgm:spPr/>
      <dgm:t>
        <a:bodyPr/>
        <a:lstStyle/>
        <a:p>
          <a:endParaRPr lang="ru-RU"/>
        </a:p>
      </dgm:t>
    </dgm:pt>
    <dgm:pt modelId="{F51A9C7D-3115-4886-840A-799C8F7D0552}" type="sibTrans" cxnId="{D9401C69-029F-4415-BE11-D15C9531BA5A}">
      <dgm:prSet/>
      <dgm:spPr/>
      <dgm:t>
        <a:bodyPr/>
        <a:lstStyle/>
        <a:p>
          <a:endParaRPr lang="ru-RU"/>
        </a:p>
      </dgm:t>
    </dgm:pt>
    <dgm:pt modelId="{6F5B756F-13EC-4859-832E-C64AA0A2E8F0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решению задач, предусмотренных «Программой воспитания и обучения детей в детском саду» по обучению грамоте;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8613B9A9-995C-4922-86FA-57A1F183C8DB}" type="parTrans" cxnId="{84A913EB-D254-4151-A2E0-0B48C20C3E36}">
      <dgm:prSet/>
      <dgm:spPr/>
      <dgm:t>
        <a:bodyPr/>
        <a:lstStyle/>
        <a:p>
          <a:endParaRPr lang="ru-RU"/>
        </a:p>
      </dgm:t>
    </dgm:pt>
    <dgm:pt modelId="{C6B6822B-B2A5-4B19-AB98-948E3F278CF0}" type="sibTrans" cxnId="{84A913EB-D254-4151-A2E0-0B48C20C3E36}">
      <dgm:prSet/>
      <dgm:spPr/>
      <dgm:t>
        <a:bodyPr/>
        <a:lstStyle/>
        <a:p>
          <a:endParaRPr lang="ru-RU"/>
        </a:p>
      </dgm:t>
    </dgm:pt>
    <dgm:pt modelId="{3160E527-9E66-454E-A4EA-F0AD78CB12CF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созданию игровой мотивации.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F08A80F9-A225-4696-8D24-FE78AB77778D}" type="parTrans" cxnId="{CAE0828C-E54D-452F-B37A-432E2C85CF29}">
      <dgm:prSet/>
      <dgm:spPr/>
      <dgm:t>
        <a:bodyPr/>
        <a:lstStyle/>
        <a:p>
          <a:endParaRPr lang="ru-RU"/>
        </a:p>
      </dgm:t>
    </dgm:pt>
    <dgm:pt modelId="{7BE47284-18E9-4374-9B47-15D2212D18FE}" type="sibTrans" cxnId="{CAE0828C-E54D-452F-B37A-432E2C85CF29}">
      <dgm:prSet/>
      <dgm:spPr/>
      <dgm:t>
        <a:bodyPr/>
        <a:lstStyle/>
        <a:p>
          <a:endParaRPr lang="ru-RU"/>
        </a:p>
      </dgm:t>
    </dgm:pt>
    <dgm:pt modelId="{35771B59-73D3-4757-BC03-583B513C735B}" type="pres">
      <dgm:prSet presAssocID="{357CD0B3-F017-4943-B631-0C7FC899FFC4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9A93F74-D302-4022-8E2A-5252D673A8CF}" type="pres">
      <dgm:prSet presAssocID="{696AC96C-2460-4852-9E0E-EA7DD3D1B9FB}" presName="circle1" presStyleLbl="node1" presStyleIdx="0" presStyleCnt="4"/>
      <dgm:spPr/>
    </dgm:pt>
    <dgm:pt modelId="{CDE5ACA2-B62B-4563-9029-51AA1F496FFD}" type="pres">
      <dgm:prSet presAssocID="{696AC96C-2460-4852-9E0E-EA7DD3D1B9FB}" presName="space" presStyleCnt="0"/>
      <dgm:spPr/>
    </dgm:pt>
    <dgm:pt modelId="{7D00BFC1-01BE-4F48-AA87-1FE78248BBE7}" type="pres">
      <dgm:prSet presAssocID="{696AC96C-2460-4852-9E0E-EA7DD3D1B9FB}" presName="rect1" presStyleLbl="alignAcc1" presStyleIdx="0" presStyleCnt="4"/>
      <dgm:spPr/>
      <dgm:t>
        <a:bodyPr/>
        <a:lstStyle/>
        <a:p>
          <a:endParaRPr lang="ru-RU"/>
        </a:p>
      </dgm:t>
    </dgm:pt>
    <dgm:pt modelId="{3A9519F4-2443-40B9-AA4D-85312DFA246E}" type="pres">
      <dgm:prSet presAssocID="{D00B87C1-DC6B-4286-8AD3-977C13ED8678}" presName="vertSpace2" presStyleLbl="node1" presStyleIdx="0" presStyleCnt="4"/>
      <dgm:spPr/>
    </dgm:pt>
    <dgm:pt modelId="{20BE09AE-F553-4D82-AEBF-168F42D8417D}" type="pres">
      <dgm:prSet presAssocID="{D00B87C1-DC6B-4286-8AD3-977C13ED8678}" presName="circle2" presStyleLbl="node1" presStyleIdx="1" presStyleCnt="4"/>
      <dgm:spPr/>
    </dgm:pt>
    <dgm:pt modelId="{B9E4DBE9-73A9-444A-AF6D-FF1EFC81847E}" type="pres">
      <dgm:prSet presAssocID="{D00B87C1-DC6B-4286-8AD3-977C13ED8678}" presName="rect2" presStyleLbl="alignAcc1" presStyleIdx="1" presStyleCnt="4"/>
      <dgm:spPr/>
      <dgm:t>
        <a:bodyPr/>
        <a:lstStyle/>
        <a:p>
          <a:endParaRPr lang="ru-RU"/>
        </a:p>
      </dgm:t>
    </dgm:pt>
    <dgm:pt modelId="{D5DB0B9A-122F-416F-B181-9C66057E7634}" type="pres">
      <dgm:prSet presAssocID="{6F5B756F-13EC-4859-832E-C64AA0A2E8F0}" presName="vertSpace3" presStyleLbl="node1" presStyleIdx="1" presStyleCnt="4"/>
      <dgm:spPr/>
    </dgm:pt>
    <dgm:pt modelId="{6536828C-5FB1-4077-A8F4-F97CA5337A79}" type="pres">
      <dgm:prSet presAssocID="{6F5B756F-13EC-4859-832E-C64AA0A2E8F0}" presName="circle3" presStyleLbl="node1" presStyleIdx="2" presStyleCnt="4"/>
      <dgm:spPr/>
    </dgm:pt>
    <dgm:pt modelId="{DD1FD4D5-1E01-4483-B29C-AACEC36159D9}" type="pres">
      <dgm:prSet presAssocID="{6F5B756F-13EC-4859-832E-C64AA0A2E8F0}" presName="rect3" presStyleLbl="alignAcc1" presStyleIdx="2" presStyleCnt="4"/>
      <dgm:spPr/>
      <dgm:t>
        <a:bodyPr/>
        <a:lstStyle/>
        <a:p>
          <a:endParaRPr lang="ru-RU"/>
        </a:p>
      </dgm:t>
    </dgm:pt>
    <dgm:pt modelId="{15FBBF4B-3F8B-4712-9917-C6846EF6960D}" type="pres">
      <dgm:prSet presAssocID="{3160E527-9E66-454E-A4EA-F0AD78CB12CF}" presName="vertSpace4" presStyleLbl="node1" presStyleIdx="2" presStyleCnt="4"/>
      <dgm:spPr/>
    </dgm:pt>
    <dgm:pt modelId="{8DE86C99-AF5F-40DE-A44E-4246D25D1B0C}" type="pres">
      <dgm:prSet presAssocID="{3160E527-9E66-454E-A4EA-F0AD78CB12CF}" presName="circle4" presStyleLbl="node1" presStyleIdx="3" presStyleCnt="4"/>
      <dgm:spPr/>
    </dgm:pt>
    <dgm:pt modelId="{746A98A9-12FA-4E5F-86B1-754BB8C49D0E}" type="pres">
      <dgm:prSet presAssocID="{3160E527-9E66-454E-A4EA-F0AD78CB12CF}" presName="rect4" presStyleLbl="alignAcc1" presStyleIdx="3" presStyleCnt="4"/>
      <dgm:spPr/>
      <dgm:t>
        <a:bodyPr/>
        <a:lstStyle/>
        <a:p>
          <a:endParaRPr lang="ru-RU"/>
        </a:p>
      </dgm:t>
    </dgm:pt>
    <dgm:pt modelId="{530D5A72-4AAE-4AC4-AEF2-47286E2C1367}" type="pres">
      <dgm:prSet presAssocID="{696AC96C-2460-4852-9E0E-EA7DD3D1B9FB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512709-F469-4490-9912-02C2407F06E2}" type="pres">
      <dgm:prSet presAssocID="{D00B87C1-DC6B-4286-8AD3-977C13ED8678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A8FB60-09B1-4FB9-BAF0-2A230F955EAC}" type="pres">
      <dgm:prSet presAssocID="{6F5B756F-13EC-4859-832E-C64AA0A2E8F0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F22A75-B2FA-4E66-81A0-719912B974FF}" type="pres">
      <dgm:prSet presAssocID="{3160E527-9E66-454E-A4EA-F0AD78CB12CF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5228AF1-51D6-4F20-B906-A5C7F9C109B9}" type="presOf" srcId="{D00B87C1-DC6B-4286-8AD3-977C13ED8678}" destId="{6B512709-F469-4490-9912-02C2407F06E2}" srcOrd="1" destOrd="0" presId="urn:microsoft.com/office/officeart/2005/8/layout/target3"/>
    <dgm:cxn modelId="{84A913EB-D254-4151-A2E0-0B48C20C3E36}" srcId="{357CD0B3-F017-4943-B631-0C7FC899FFC4}" destId="{6F5B756F-13EC-4859-832E-C64AA0A2E8F0}" srcOrd="2" destOrd="0" parTransId="{8613B9A9-995C-4922-86FA-57A1F183C8DB}" sibTransId="{C6B6822B-B2A5-4B19-AB98-948E3F278CF0}"/>
    <dgm:cxn modelId="{F55CCC62-2AA8-4E90-84C5-3EE59314C638}" srcId="{357CD0B3-F017-4943-B631-0C7FC899FFC4}" destId="{696AC96C-2460-4852-9E0E-EA7DD3D1B9FB}" srcOrd="0" destOrd="0" parTransId="{0B4564EA-0F95-4EED-ADCF-070D97E85E5C}" sibTransId="{37B78186-C10F-4712-8D05-A565F9FE9FDE}"/>
    <dgm:cxn modelId="{D9401C69-029F-4415-BE11-D15C9531BA5A}" srcId="{357CD0B3-F017-4943-B631-0C7FC899FFC4}" destId="{D00B87C1-DC6B-4286-8AD3-977C13ED8678}" srcOrd="1" destOrd="0" parTransId="{3388F931-B2AF-46A7-9F12-4E625D0949DD}" sibTransId="{F51A9C7D-3115-4886-840A-799C8F7D0552}"/>
    <dgm:cxn modelId="{737A3F38-09FF-45E1-B426-F30D76547521}" type="presOf" srcId="{3160E527-9E66-454E-A4EA-F0AD78CB12CF}" destId="{DFF22A75-B2FA-4E66-81A0-719912B974FF}" srcOrd="1" destOrd="0" presId="urn:microsoft.com/office/officeart/2005/8/layout/target3"/>
    <dgm:cxn modelId="{E4035106-80A8-412D-9B17-D190DDEABBE3}" type="presOf" srcId="{D00B87C1-DC6B-4286-8AD3-977C13ED8678}" destId="{B9E4DBE9-73A9-444A-AF6D-FF1EFC81847E}" srcOrd="0" destOrd="0" presId="urn:microsoft.com/office/officeart/2005/8/layout/target3"/>
    <dgm:cxn modelId="{CAE0828C-E54D-452F-B37A-432E2C85CF29}" srcId="{357CD0B3-F017-4943-B631-0C7FC899FFC4}" destId="{3160E527-9E66-454E-A4EA-F0AD78CB12CF}" srcOrd="3" destOrd="0" parTransId="{F08A80F9-A225-4696-8D24-FE78AB77778D}" sibTransId="{7BE47284-18E9-4374-9B47-15D2212D18FE}"/>
    <dgm:cxn modelId="{423C0930-EA75-4CC3-AA69-63B6AC9D7D1C}" type="presOf" srcId="{357CD0B3-F017-4943-B631-0C7FC899FFC4}" destId="{35771B59-73D3-4757-BC03-583B513C735B}" srcOrd="0" destOrd="0" presId="urn:microsoft.com/office/officeart/2005/8/layout/target3"/>
    <dgm:cxn modelId="{6616562C-3BFD-4174-98A1-98ACF81989C4}" type="presOf" srcId="{3160E527-9E66-454E-A4EA-F0AD78CB12CF}" destId="{746A98A9-12FA-4E5F-86B1-754BB8C49D0E}" srcOrd="0" destOrd="0" presId="urn:microsoft.com/office/officeart/2005/8/layout/target3"/>
    <dgm:cxn modelId="{DA9F0191-A370-4AEC-A3A8-9A38955FDDD3}" type="presOf" srcId="{696AC96C-2460-4852-9E0E-EA7DD3D1B9FB}" destId="{7D00BFC1-01BE-4F48-AA87-1FE78248BBE7}" srcOrd="0" destOrd="0" presId="urn:microsoft.com/office/officeart/2005/8/layout/target3"/>
    <dgm:cxn modelId="{66DF0E72-8C57-4B16-8BAD-537E6B14FADE}" type="presOf" srcId="{6F5B756F-13EC-4859-832E-C64AA0A2E8F0}" destId="{DD1FD4D5-1E01-4483-B29C-AACEC36159D9}" srcOrd="0" destOrd="0" presId="urn:microsoft.com/office/officeart/2005/8/layout/target3"/>
    <dgm:cxn modelId="{4C274656-A1BA-43A9-B693-5810EB464B54}" type="presOf" srcId="{696AC96C-2460-4852-9E0E-EA7DD3D1B9FB}" destId="{530D5A72-4AAE-4AC4-AEF2-47286E2C1367}" srcOrd="1" destOrd="0" presId="urn:microsoft.com/office/officeart/2005/8/layout/target3"/>
    <dgm:cxn modelId="{F7704FD3-E1EA-443B-B580-997902D33329}" type="presOf" srcId="{6F5B756F-13EC-4859-832E-C64AA0A2E8F0}" destId="{BFA8FB60-09B1-4FB9-BAF0-2A230F955EAC}" srcOrd="1" destOrd="0" presId="urn:microsoft.com/office/officeart/2005/8/layout/target3"/>
    <dgm:cxn modelId="{46CD5229-8263-4376-8363-71254951DDEF}" type="presParOf" srcId="{35771B59-73D3-4757-BC03-583B513C735B}" destId="{29A93F74-D302-4022-8E2A-5252D673A8CF}" srcOrd="0" destOrd="0" presId="urn:microsoft.com/office/officeart/2005/8/layout/target3"/>
    <dgm:cxn modelId="{CA911C48-FE0E-414C-ACBE-1439B3B80768}" type="presParOf" srcId="{35771B59-73D3-4757-BC03-583B513C735B}" destId="{CDE5ACA2-B62B-4563-9029-51AA1F496FFD}" srcOrd="1" destOrd="0" presId="urn:microsoft.com/office/officeart/2005/8/layout/target3"/>
    <dgm:cxn modelId="{74ECF404-A071-4A3A-B759-65EB0EAA2D3C}" type="presParOf" srcId="{35771B59-73D3-4757-BC03-583B513C735B}" destId="{7D00BFC1-01BE-4F48-AA87-1FE78248BBE7}" srcOrd="2" destOrd="0" presId="urn:microsoft.com/office/officeart/2005/8/layout/target3"/>
    <dgm:cxn modelId="{C9A89E5D-3EB2-44E6-A7E0-C43C8A816EDE}" type="presParOf" srcId="{35771B59-73D3-4757-BC03-583B513C735B}" destId="{3A9519F4-2443-40B9-AA4D-85312DFA246E}" srcOrd="3" destOrd="0" presId="urn:microsoft.com/office/officeart/2005/8/layout/target3"/>
    <dgm:cxn modelId="{21E9A2BE-2826-4C8D-ABA7-4C3755D3C140}" type="presParOf" srcId="{35771B59-73D3-4757-BC03-583B513C735B}" destId="{20BE09AE-F553-4D82-AEBF-168F42D8417D}" srcOrd="4" destOrd="0" presId="urn:microsoft.com/office/officeart/2005/8/layout/target3"/>
    <dgm:cxn modelId="{A5E28957-4E2A-4305-BBF0-0EAAA55789A6}" type="presParOf" srcId="{35771B59-73D3-4757-BC03-583B513C735B}" destId="{B9E4DBE9-73A9-444A-AF6D-FF1EFC81847E}" srcOrd="5" destOrd="0" presId="urn:microsoft.com/office/officeart/2005/8/layout/target3"/>
    <dgm:cxn modelId="{E1D21B88-3EA2-4896-B9E4-BA391261302D}" type="presParOf" srcId="{35771B59-73D3-4757-BC03-583B513C735B}" destId="{D5DB0B9A-122F-416F-B181-9C66057E7634}" srcOrd="6" destOrd="0" presId="urn:microsoft.com/office/officeart/2005/8/layout/target3"/>
    <dgm:cxn modelId="{EC1A7C30-29A4-47C6-80EF-893E78AB0AAB}" type="presParOf" srcId="{35771B59-73D3-4757-BC03-583B513C735B}" destId="{6536828C-5FB1-4077-A8F4-F97CA5337A79}" srcOrd="7" destOrd="0" presId="urn:microsoft.com/office/officeart/2005/8/layout/target3"/>
    <dgm:cxn modelId="{4E537D6A-69FA-4AD9-B57B-F26E0CCD0F49}" type="presParOf" srcId="{35771B59-73D3-4757-BC03-583B513C735B}" destId="{DD1FD4D5-1E01-4483-B29C-AACEC36159D9}" srcOrd="8" destOrd="0" presId="urn:microsoft.com/office/officeart/2005/8/layout/target3"/>
    <dgm:cxn modelId="{EFB732B2-914F-413C-A882-1962C9215018}" type="presParOf" srcId="{35771B59-73D3-4757-BC03-583B513C735B}" destId="{15FBBF4B-3F8B-4712-9917-C6846EF6960D}" srcOrd="9" destOrd="0" presId="urn:microsoft.com/office/officeart/2005/8/layout/target3"/>
    <dgm:cxn modelId="{4DCC69C8-1663-45E1-A579-ADBB1F1B2369}" type="presParOf" srcId="{35771B59-73D3-4757-BC03-583B513C735B}" destId="{8DE86C99-AF5F-40DE-A44E-4246D25D1B0C}" srcOrd="10" destOrd="0" presId="urn:microsoft.com/office/officeart/2005/8/layout/target3"/>
    <dgm:cxn modelId="{69D2FF0C-B207-431E-8ADE-F69BF9A08599}" type="presParOf" srcId="{35771B59-73D3-4757-BC03-583B513C735B}" destId="{746A98A9-12FA-4E5F-86B1-754BB8C49D0E}" srcOrd="11" destOrd="0" presId="urn:microsoft.com/office/officeart/2005/8/layout/target3"/>
    <dgm:cxn modelId="{CD53C2D6-2ADA-44A1-A41C-31D09D0FFBD9}" type="presParOf" srcId="{35771B59-73D3-4757-BC03-583B513C735B}" destId="{530D5A72-4AAE-4AC4-AEF2-47286E2C1367}" srcOrd="12" destOrd="0" presId="urn:microsoft.com/office/officeart/2005/8/layout/target3"/>
    <dgm:cxn modelId="{67DFBAA9-D645-44EA-98F0-503236565F7C}" type="presParOf" srcId="{35771B59-73D3-4757-BC03-583B513C735B}" destId="{6B512709-F469-4490-9912-02C2407F06E2}" srcOrd="13" destOrd="0" presId="urn:microsoft.com/office/officeart/2005/8/layout/target3"/>
    <dgm:cxn modelId="{B22C686C-C4B6-4DC0-8F72-556F76D89434}" type="presParOf" srcId="{35771B59-73D3-4757-BC03-583B513C735B}" destId="{BFA8FB60-09B1-4FB9-BAF0-2A230F955EAC}" srcOrd="14" destOrd="0" presId="urn:microsoft.com/office/officeart/2005/8/layout/target3"/>
    <dgm:cxn modelId="{33BDE093-BCB9-4C2E-A7F6-5ED26E4141CF}" type="presParOf" srcId="{35771B59-73D3-4757-BC03-583B513C735B}" destId="{DFF22A75-B2FA-4E66-81A0-719912B974FF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A57813-C167-4A0E-83C1-469FBEF8532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8EAFAE3E-7331-49FD-91B3-ECDB87E23905}">
      <dgm:prSet/>
      <dgm:spPr/>
      <dgm:t>
        <a:bodyPr/>
        <a:lstStyle/>
        <a:p>
          <a:pPr rtl="0"/>
          <a:r>
            <a:rPr lang="ru-RU" b="1" smtClean="0"/>
            <a:t>Данное логопедическое пособие способствует:</a:t>
          </a:r>
          <a:endParaRPr lang="ru-RU"/>
        </a:p>
      </dgm:t>
    </dgm:pt>
    <dgm:pt modelId="{62DBAB36-3848-4385-B0E0-B8B0216160EB}" type="parTrans" cxnId="{7437D9FF-1671-4238-87EA-4851FDA62730}">
      <dgm:prSet/>
      <dgm:spPr/>
      <dgm:t>
        <a:bodyPr/>
        <a:lstStyle/>
        <a:p>
          <a:endParaRPr lang="ru-RU"/>
        </a:p>
      </dgm:t>
    </dgm:pt>
    <dgm:pt modelId="{3D48E2CF-1910-4821-80B6-3AD18E6D7D40}" type="sibTrans" cxnId="{7437D9FF-1671-4238-87EA-4851FDA62730}">
      <dgm:prSet/>
      <dgm:spPr/>
      <dgm:t>
        <a:bodyPr/>
        <a:lstStyle/>
        <a:p>
          <a:endParaRPr lang="ru-RU"/>
        </a:p>
      </dgm:t>
    </dgm:pt>
    <dgm:pt modelId="{4C5B7861-E60C-473D-8617-28FCA183B848}" type="pres">
      <dgm:prSet presAssocID="{12A57813-C167-4A0E-83C1-469FBEF8532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A03902B-9A22-4B68-8EB6-2009F7CBC13F}" type="pres">
      <dgm:prSet presAssocID="{8EAFAE3E-7331-49FD-91B3-ECDB87E2390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3A42051-D969-4D48-ACC7-AAABBB806FDC}" type="presOf" srcId="{12A57813-C167-4A0E-83C1-469FBEF85321}" destId="{4C5B7861-E60C-473D-8617-28FCA183B848}" srcOrd="0" destOrd="0" presId="urn:microsoft.com/office/officeart/2005/8/layout/vList2"/>
    <dgm:cxn modelId="{A9A936CD-C442-4589-9EEE-44D7D56DB2C1}" type="presOf" srcId="{8EAFAE3E-7331-49FD-91B3-ECDB87E23905}" destId="{4A03902B-9A22-4B68-8EB6-2009F7CBC13F}" srcOrd="0" destOrd="0" presId="urn:microsoft.com/office/officeart/2005/8/layout/vList2"/>
    <dgm:cxn modelId="{7437D9FF-1671-4238-87EA-4851FDA62730}" srcId="{12A57813-C167-4A0E-83C1-469FBEF85321}" destId="{8EAFAE3E-7331-49FD-91B3-ECDB87E23905}" srcOrd="0" destOrd="0" parTransId="{62DBAB36-3848-4385-B0E0-B8B0216160EB}" sibTransId="{3D48E2CF-1910-4821-80B6-3AD18E6D7D40}"/>
    <dgm:cxn modelId="{C35AA9EF-8E83-41F2-8D11-C71666E532C0}" type="presParOf" srcId="{4C5B7861-E60C-473D-8617-28FCA183B848}" destId="{4A03902B-9A22-4B68-8EB6-2009F7CBC13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355F15D-0263-45EB-9787-BF30FAE7ECAF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226F88CE-1905-4491-B10C-43D1BE493293}">
      <dgm:prSet/>
      <dgm:spPr/>
      <dgm:t>
        <a:bodyPr/>
        <a:lstStyle/>
        <a:p>
          <a:pPr rtl="0"/>
          <a:r>
            <a:rPr lang="ru-RU" b="1" smtClean="0"/>
            <a:t>Описание.</a:t>
          </a:r>
          <a:endParaRPr lang="ru-RU"/>
        </a:p>
      </dgm:t>
    </dgm:pt>
    <dgm:pt modelId="{0C92CCB7-87D3-4BE0-B54F-6246A6E45B01}" type="parTrans" cxnId="{4F54B50D-A32B-490C-965A-B738D2A945C6}">
      <dgm:prSet/>
      <dgm:spPr/>
      <dgm:t>
        <a:bodyPr/>
        <a:lstStyle/>
        <a:p>
          <a:endParaRPr lang="ru-RU"/>
        </a:p>
      </dgm:t>
    </dgm:pt>
    <dgm:pt modelId="{B53FE955-E100-485B-8BDD-ECF44F985A33}" type="sibTrans" cxnId="{4F54B50D-A32B-490C-965A-B738D2A945C6}">
      <dgm:prSet/>
      <dgm:spPr/>
      <dgm:t>
        <a:bodyPr/>
        <a:lstStyle/>
        <a:p>
          <a:endParaRPr lang="ru-RU"/>
        </a:p>
      </dgm:t>
    </dgm:pt>
    <dgm:pt modelId="{9C65E8CC-85EC-4718-B842-25C8A2EF0AB2}" type="pres">
      <dgm:prSet presAssocID="{2355F15D-0263-45EB-9787-BF30FAE7ECA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94E6A47-C623-44A0-9E7F-E1E84AD907A3}" type="pres">
      <dgm:prSet presAssocID="{226F88CE-1905-4491-B10C-43D1BE493293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F54B50D-A32B-490C-965A-B738D2A945C6}" srcId="{2355F15D-0263-45EB-9787-BF30FAE7ECAF}" destId="{226F88CE-1905-4491-B10C-43D1BE493293}" srcOrd="0" destOrd="0" parTransId="{0C92CCB7-87D3-4BE0-B54F-6246A6E45B01}" sibTransId="{B53FE955-E100-485B-8BDD-ECF44F985A33}"/>
    <dgm:cxn modelId="{469BFEF6-1F0B-479E-8BEB-D4230BB91A7F}" type="presOf" srcId="{226F88CE-1905-4491-B10C-43D1BE493293}" destId="{E94E6A47-C623-44A0-9E7F-E1E84AD907A3}" srcOrd="0" destOrd="0" presId="urn:microsoft.com/office/officeart/2005/8/layout/process1"/>
    <dgm:cxn modelId="{55550321-7CD4-41FC-A697-156FB8128826}" type="presOf" srcId="{2355F15D-0263-45EB-9787-BF30FAE7ECAF}" destId="{9C65E8CC-85EC-4718-B842-25C8A2EF0AB2}" srcOrd="0" destOrd="0" presId="urn:microsoft.com/office/officeart/2005/8/layout/process1"/>
    <dgm:cxn modelId="{DE8C6E33-B7EC-4AA8-9180-4F4E4572EB3D}" type="presParOf" srcId="{9C65E8CC-85EC-4718-B842-25C8A2EF0AB2}" destId="{E94E6A47-C623-44A0-9E7F-E1E84AD907A3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58EB393-8C29-450B-9C4D-C5479D89FCDA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7E0923AE-F74D-4B81-880A-EBD11DC70883}">
      <dgm:prSet/>
      <dgm:spPr/>
      <dgm:t>
        <a:bodyPr/>
        <a:lstStyle/>
        <a:p>
          <a:pPr rtl="0"/>
          <a:r>
            <a:rPr lang="ru-RU" b="0" smtClean="0"/>
            <a:t>Три подружки: Юля, Даша и Нюша помогают решать следующие задачи:</a:t>
          </a:r>
          <a:endParaRPr lang="ru-RU"/>
        </a:p>
      </dgm:t>
    </dgm:pt>
    <dgm:pt modelId="{E2ECCEA8-B25F-43B1-98A3-E51CD372F4E3}" type="parTrans" cxnId="{C2EDFB60-509F-4449-A1E1-0A6F8264E7AD}">
      <dgm:prSet/>
      <dgm:spPr/>
      <dgm:t>
        <a:bodyPr/>
        <a:lstStyle/>
        <a:p>
          <a:endParaRPr lang="ru-RU"/>
        </a:p>
      </dgm:t>
    </dgm:pt>
    <dgm:pt modelId="{0B749B92-3528-415F-8185-4E3673897C3E}" type="sibTrans" cxnId="{C2EDFB60-509F-4449-A1E1-0A6F8264E7AD}">
      <dgm:prSet/>
      <dgm:spPr/>
      <dgm:t>
        <a:bodyPr/>
        <a:lstStyle/>
        <a:p>
          <a:endParaRPr lang="ru-RU"/>
        </a:p>
      </dgm:t>
    </dgm:pt>
    <dgm:pt modelId="{A8DAEBD1-FF06-437D-AEAD-6AC0D6624873}" type="pres">
      <dgm:prSet presAssocID="{658EB393-8C29-450B-9C4D-C5479D89FCD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796E151-5379-4CBE-A71E-616C63193CB0}" type="pres">
      <dgm:prSet presAssocID="{7E0923AE-F74D-4B81-880A-EBD11DC70883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257BB00-C96C-4B5B-97F8-C603CCC4951D}" type="presOf" srcId="{658EB393-8C29-450B-9C4D-C5479D89FCDA}" destId="{A8DAEBD1-FF06-437D-AEAD-6AC0D6624873}" srcOrd="0" destOrd="0" presId="urn:microsoft.com/office/officeart/2005/8/layout/process1"/>
    <dgm:cxn modelId="{C2EDFB60-509F-4449-A1E1-0A6F8264E7AD}" srcId="{658EB393-8C29-450B-9C4D-C5479D89FCDA}" destId="{7E0923AE-F74D-4B81-880A-EBD11DC70883}" srcOrd="0" destOrd="0" parTransId="{E2ECCEA8-B25F-43B1-98A3-E51CD372F4E3}" sibTransId="{0B749B92-3528-415F-8185-4E3673897C3E}"/>
    <dgm:cxn modelId="{FADF6C05-BA0D-48F1-BDD4-126F814E7A26}" type="presOf" srcId="{7E0923AE-F74D-4B81-880A-EBD11DC70883}" destId="{9796E151-5379-4CBE-A71E-616C63193CB0}" srcOrd="0" destOrd="0" presId="urn:microsoft.com/office/officeart/2005/8/layout/process1"/>
    <dgm:cxn modelId="{B38B81A0-F4EB-4DEC-9538-32FEF1B5CBEA}" type="presParOf" srcId="{A8DAEBD1-FF06-437D-AEAD-6AC0D6624873}" destId="{9796E151-5379-4CBE-A71E-616C63193CB0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5B4888D-68B1-46C0-9382-290ED7EA881E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C0B23FBA-818E-440E-AFC8-C2E9B8C59913}">
      <dgm:prSet/>
      <dgm:spPr/>
      <dgm:t>
        <a:bodyPr/>
        <a:lstStyle/>
        <a:p>
          <a:pPr rtl="0"/>
          <a:r>
            <a:rPr lang="ru-RU" b="1" smtClean="0"/>
            <a:t>Самая старшая – Лина позволяет решать немаловажную задачу:</a:t>
          </a:r>
          <a:endParaRPr lang="ru-RU"/>
        </a:p>
      </dgm:t>
    </dgm:pt>
    <dgm:pt modelId="{3D9DBC6B-BE86-43E2-8948-C3DEC64709E7}" type="parTrans" cxnId="{2EEACE64-9894-4339-B1C1-9C26D4D66F75}">
      <dgm:prSet/>
      <dgm:spPr/>
      <dgm:t>
        <a:bodyPr/>
        <a:lstStyle/>
        <a:p>
          <a:endParaRPr lang="ru-RU"/>
        </a:p>
      </dgm:t>
    </dgm:pt>
    <dgm:pt modelId="{ACE842AA-5638-4DDC-899C-B6CE26927ABA}" type="sibTrans" cxnId="{2EEACE64-9894-4339-B1C1-9C26D4D66F75}">
      <dgm:prSet/>
      <dgm:spPr/>
      <dgm:t>
        <a:bodyPr/>
        <a:lstStyle/>
        <a:p>
          <a:endParaRPr lang="ru-RU"/>
        </a:p>
      </dgm:t>
    </dgm:pt>
    <dgm:pt modelId="{93CEEEF2-05AF-419F-BF41-219070F7BD55}" type="pres">
      <dgm:prSet presAssocID="{C5B4888D-68B1-46C0-9382-290ED7EA881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E0B272F-6C9C-4AD7-924C-40B9564F6E0C}" type="pres">
      <dgm:prSet presAssocID="{C0B23FBA-818E-440E-AFC8-C2E9B8C59913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E4C0F7A-30C9-43F8-8A42-A93C4B6E994E}" type="presOf" srcId="{C5B4888D-68B1-46C0-9382-290ED7EA881E}" destId="{93CEEEF2-05AF-419F-BF41-219070F7BD55}" srcOrd="0" destOrd="0" presId="urn:microsoft.com/office/officeart/2005/8/layout/process1"/>
    <dgm:cxn modelId="{40369B2B-711A-4770-8537-8A127D46154F}" type="presOf" srcId="{C0B23FBA-818E-440E-AFC8-C2E9B8C59913}" destId="{9E0B272F-6C9C-4AD7-924C-40B9564F6E0C}" srcOrd="0" destOrd="0" presId="urn:microsoft.com/office/officeart/2005/8/layout/process1"/>
    <dgm:cxn modelId="{2EEACE64-9894-4339-B1C1-9C26D4D66F75}" srcId="{C5B4888D-68B1-46C0-9382-290ED7EA881E}" destId="{C0B23FBA-818E-440E-AFC8-C2E9B8C59913}" srcOrd="0" destOrd="0" parTransId="{3D9DBC6B-BE86-43E2-8948-C3DEC64709E7}" sibTransId="{ACE842AA-5638-4DDC-899C-B6CE26927ABA}"/>
    <dgm:cxn modelId="{056FB0A7-F717-468F-BB5E-5445F00806C4}" type="presParOf" srcId="{93CEEEF2-05AF-419F-BF41-219070F7BD55}" destId="{9E0B272F-6C9C-4AD7-924C-40B9564F6E0C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E4FC39D-D16F-4A8F-AD92-DE403E230166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E9872536-25F7-4E8D-A89A-12D1C3163819}">
      <dgm:prSet/>
      <dgm:spPr/>
      <dgm:t>
        <a:bodyPr/>
        <a:lstStyle/>
        <a:p>
          <a:pPr rtl="0"/>
          <a:r>
            <a:rPr lang="ru-RU" b="1" smtClean="0"/>
            <a:t>Ася, Маша и Катя помогают детям:</a:t>
          </a:r>
          <a:endParaRPr lang="ru-RU"/>
        </a:p>
      </dgm:t>
    </dgm:pt>
    <dgm:pt modelId="{F8F4755A-A03B-402C-98DB-6079B59F8232}" type="parTrans" cxnId="{EF65A59E-ECA3-480C-89AD-E5DF4E7E0B65}">
      <dgm:prSet/>
      <dgm:spPr/>
      <dgm:t>
        <a:bodyPr/>
        <a:lstStyle/>
        <a:p>
          <a:endParaRPr lang="ru-RU"/>
        </a:p>
      </dgm:t>
    </dgm:pt>
    <dgm:pt modelId="{DC6DE896-98AB-4ED3-8360-B371061D6BDC}" type="sibTrans" cxnId="{EF65A59E-ECA3-480C-89AD-E5DF4E7E0B65}">
      <dgm:prSet/>
      <dgm:spPr/>
      <dgm:t>
        <a:bodyPr/>
        <a:lstStyle/>
        <a:p>
          <a:endParaRPr lang="ru-RU"/>
        </a:p>
      </dgm:t>
    </dgm:pt>
    <dgm:pt modelId="{1634F399-6F25-4D3C-ADE9-8A993148A9F7}" type="pres">
      <dgm:prSet presAssocID="{7E4FC39D-D16F-4A8F-AD92-DE403E23016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D19DC5-5E38-4D06-9C5E-C36F1D61EC54}" type="pres">
      <dgm:prSet presAssocID="{E9872536-25F7-4E8D-A89A-12D1C3163819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6E766C8-45B4-447D-A4BE-0BE32DEA8522}" type="presOf" srcId="{7E4FC39D-D16F-4A8F-AD92-DE403E230166}" destId="{1634F399-6F25-4D3C-ADE9-8A993148A9F7}" srcOrd="0" destOrd="0" presId="urn:microsoft.com/office/officeart/2005/8/layout/process1"/>
    <dgm:cxn modelId="{EF65A59E-ECA3-480C-89AD-E5DF4E7E0B65}" srcId="{7E4FC39D-D16F-4A8F-AD92-DE403E230166}" destId="{E9872536-25F7-4E8D-A89A-12D1C3163819}" srcOrd="0" destOrd="0" parTransId="{F8F4755A-A03B-402C-98DB-6079B59F8232}" sibTransId="{DC6DE896-98AB-4ED3-8360-B371061D6BDC}"/>
    <dgm:cxn modelId="{D1EF2B47-1EA4-4C1D-9790-698E1D27317F}" type="presOf" srcId="{E9872536-25F7-4E8D-A89A-12D1C3163819}" destId="{23D19DC5-5E38-4D06-9C5E-C36F1D61EC54}" srcOrd="0" destOrd="0" presId="urn:microsoft.com/office/officeart/2005/8/layout/process1"/>
    <dgm:cxn modelId="{D9A037E7-8419-4026-B99C-A260C3074E70}" type="presParOf" srcId="{1634F399-6F25-4D3C-ADE9-8A993148A9F7}" destId="{23D19DC5-5E38-4D06-9C5E-C36F1D61EC54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669F5B5-9B42-413E-B51E-1CB88A7D9EEC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68CE8F74-C7B0-4333-BD87-DDD536459EC9}">
      <dgm:prSet/>
      <dgm:spPr/>
      <dgm:t>
        <a:bodyPr/>
        <a:lstStyle/>
        <a:p>
          <a:pPr rtl="0"/>
          <a:r>
            <a:rPr lang="ru-RU" b="1" smtClean="0"/>
            <a:t>Малышка Люся </a:t>
          </a:r>
          <a:endParaRPr lang="ru-RU"/>
        </a:p>
      </dgm:t>
    </dgm:pt>
    <dgm:pt modelId="{CEFCA137-3533-4BFA-B19D-335726A03CC0}" type="parTrans" cxnId="{60218DBB-3FB1-4421-97BD-4E423AB77ADA}">
      <dgm:prSet/>
      <dgm:spPr/>
      <dgm:t>
        <a:bodyPr/>
        <a:lstStyle/>
        <a:p>
          <a:endParaRPr lang="ru-RU"/>
        </a:p>
      </dgm:t>
    </dgm:pt>
    <dgm:pt modelId="{B8491A78-8468-409B-B565-0DD0F172FDEA}" type="sibTrans" cxnId="{60218DBB-3FB1-4421-97BD-4E423AB77ADA}">
      <dgm:prSet/>
      <dgm:spPr/>
      <dgm:t>
        <a:bodyPr/>
        <a:lstStyle/>
        <a:p>
          <a:endParaRPr lang="ru-RU"/>
        </a:p>
      </dgm:t>
    </dgm:pt>
    <dgm:pt modelId="{74936BF1-0425-49E9-AA19-F67C9D56749A}" type="pres">
      <dgm:prSet presAssocID="{5669F5B5-9B42-413E-B51E-1CB88A7D9EE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C8AF510-B5ED-46A9-AD77-584AD9E174C5}" type="pres">
      <dgm:prSet presAssocID="{68CE8F74-C7B0-4333-BD87-DDD536459EC9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CAAE380-9729-42ED-9E8D-B56D9F0247FD}" type="presOf" srcId="{68CE8F74-C7B0-4333-BD87-DDD536459EC9}" destId="{5C8AF510-B5ED-46A9-AD77-584AD9E174C5}" srcOrd="0" destOrd="0" presId="urn:microsoft.com/office/officeart/2005/8/layout/process1"/>
    <dgm:cxn modelId="{60218DBB-3FB1-4421-97BD-4E423AB77ADA}" srcId="{5669F5B5-9B42-413E-B51E-1CB88A7D9EEC}" destId="{68CE8F74-C7B0-4333-BD87-DDD536459EC9}" srcOrd="0" destOrd="0" parTransId="{CEFCA137-3533-4BFA-B19D-335726A03CC0}" sibTransId="{B8491A78-8468-409B-B565-0DD0F172FDEA}"/>
    <dgm:cxn modelId="{7BD2CBDB-A56E-4194-8E93-7F766FE9B835}" type="presOf" srcId="{5669F5B5-9B42-413E-B51E-1CB88A7D9EEC}" destId="{74936BF1-0425-49E9-AA19-F67C9D56749A}" srcOrd="0" destOrd="0" presId="urn:microsoft.com/office/officeart/2005/8/layout/process1"/>
    <dgm:cxn modelId="{D9EE0F0E-02F7-4CFE-93B3-D52649150CF7}" type="presParOf" srcId="{74936BF1-0425-49E9-AA19-F67C9D56749A}" destId="{5C8AF510-B5ED-46A9-AD77-584AD9E174C5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9A93F74-D302-4022-8E2A-5252D673A8CF}">
      <dsp:nvSpPr>
        <dsp:cNvPr id="0" name=""/>
        <dsp:cNvSpPr/>
      </dsp:nvSpPr>
      <dsp:spPr>
        <a:xfrm>
          <a:off x="0" y="0"/>
          <a:ext cx="4525963" cy="452596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00BFC1-01BE-4F48-AA87-1FE78248BBE7}">
      <dsp:nvSpPr>
        <dsp:cNvPr id="0" name=""/>
        <dsp:cNvSpPr/>
      </dsp:nvSpPr>
      <dsp:spPr>
        <a:xfrm>
          <a:off x="2262981" y="0"/>
          <a:ext cx="5966618" cy="45259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Проявлению у детей заинтересованности к звуковой стороне речи; 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262981" y="0"/>
        <a:ext cx="5966618" cy="961767"/>
      </dsp:txXfrm>
    </dsp:sp>
    <dsp:sp modelId="{20BE09AE-F553-4D82-AEBF-168F42D8417D}">
      <dsp:nvSpPr>
        <dsp:cNvPr id="0" name=""/>
        <dsp:cNvSpPr/>
      </dsp:nvSpPr>
      <dsp:spPr>
        <a:xfrm>
          <a:off x="594032" y="961767"/>
          <a:ext cx="3337897" cy="333789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E4DBE9-73A9-444A-AF6D-FF1EFC81847E}">
      <dsp:nvSpPr>
        <dsp:cNvPr id="0" name=""/>
        <dsp:cNvSpPr/>
      </dsp:nvSpPr>
      <dsp:spPr>
        <a:xfrm>
          <a:off x="2262981" y="961767"/>
          <a:ext cx="5966618" cy="333789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выполнению упражнений по звуковой культуре речи; 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262981" y="961767"/>
        <a:ext cx="5966618" cy="961767"/>
      </dsp:txXfrm>
    </dsp:sp>
    <dsp:sp modelId="{6536828C-5FB1-4077-A8F4-F97CA5337A79}">
      <dsp:nvSpPr>
        <dsp:cNvPr id="0" name=""/>
        <dsp:cNvSpPr/>
      </dsp:nvSpPr>
      <dsp:spPr>
        <a:xfrm>
          <a:off x="1188065" y="1923534"/>
          <a:ext cx="2149832" cy="214983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1FD4D5-1E01-4483-B29C-AACEC36159D9}">
      <dsp:nvSpPr>
        <dsp:cNvPr id="0" name=""/>
        <dsp:cNvSpPr/>
      </dsp:nvSpPr>
      <dsp:spPr>
        <a:xfrm>
          <a:off x="2262981" y="1923534"/>
          <a:ext cx="5966618" cy="214983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решению задач, предусмотренных «Программой воспитания и обучения детей в детском саду» по обучению грамоте;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262981" y="1923534"/>
        <a:ext cx="5966618" cy="961767"/>
      </dsp:txXfrm>
    </dsp:sp>
    <dsp:sp modelId="{8DE86C99-AF5F-40DE-A44E-4246D25D1B0C}">
      <dsp:nvSpPr>
        <dsp:cNvPr id="0" name=""/>
        <dsp:cNvSpPr/>
      </dsp:nvSpPr>
      <dsp:spPr>
        <a:xfrm>
          <a:off x="1782097" y="2885301"/>
          <a:ext cx="961767" cy="96176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6A98A9-12FA-4E5F-86B1-754BB8C49D0E}">
      <dsp:nvSpPr>
        <dsp:cNvPr id="0" name=""/>
        <dsp:cNvSpPr/>
      </dsp:nvSpPr>
      <dsp:spPr>
        <a:xfrm>
          <a:off x="2262981" y="2885301"/>
          <a:ext cx="5966618" cy="96176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созданию игровой мотивации.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262981" y="2885301"/>
        <a:ext cx="5966618" cy="96176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A03902B-9A22-4B68-8EB6-2009F7CBC13F}">
      <dsp:nvSpPr>
        <dsp:cNvPr id="0" name=""/>
        <dsp:cNvSpPr/>
      </dsp:nvSpPr>
      <dsp:spPr>
        <a:xfrm>
          <a:off x="0" y="206459"/>
          <a:ext cx="8229600" cy="730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smtClean="0"/>
            <a:t>Данное логопедическое пособие способствует:</a:t>
          </a:r>
          <a:endParaRPr lang="ru-RU" sz="2600" kern="1200"/>
        </a:p>
      </dsp:txBody>
      <dsp:txXfrm>
        <a:off x="0" y="206459"/>
        <a:ext cx="8229600" cy="73008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94E6A47-C623-44A0-9E7F-E1E84AD907A3}">
      <dsp:nvSpPr>
        <dsp:cNvPr id="0" name=""/>
        <dsp:cNvSpPr/>
      </dsp:nvSpPr>
      <dsp:spPr>
        <a:xfrm>
          <a:off x="4018" y="0"/>
          <a:ext cx="8221563" cy="1143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100" b="1" kern="1200" smtClean="0"/>
            <a:t>Описание.</a:t>
          </a:r>
          <a:endParaRPr lang="ru-RU" sz="4100" kern="1200"/>
        </a:p>
      </dsp:txBody>
      <dsp:txXfrm>
        <a:off x="4018" y="0"/>
        <a:ext cx="8221563" cy="114300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796E151-5379-4CBE-A71E-616C63193CB0}">
      <dsp:nvSpPr>
        <dsp:cNvPr id="0" name=""/>
        <dsp:cNvSpPr/>
      </dsp:nvSpPr>
      <dsp:spPr>
        <a:xfrm>
          <a:off x="4018" y="0"/>
          <a:ext cx="8221563" cy="1143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kern="1200" smtClean="0"/>
            <a:t>Три подружки: Юля, Даша и Нюша помогают решать следующие задачи:</a:t>
          </a:r>
          <a:endParaRPr lang="ru-RU" sz="2400" kern="1200"/>
        </a:p>
      </dsp:txBody>
      <dsp:txXfrm>
        <a:off x="4018" y="0"/>
        <a:ext cx="8221563" cy="114300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E0B272F-6C9C-4AD7-924C-40B9564F6E0C}">
      <dsp:nvSpPr>
        <dsp:cNvPr id="0" name=""/>
        <dsp:cNvSpPr/>
      </dsp:nvSpPr>
      <dsp:spPr>
        <a:xfrm>
          <a:off x="4018" y="0"/>
          <a:ext cx="8221563" cy="1143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smtClean="0"/>
            <a:t>Самая старшая – Лина позволяет решать немаловажную задачу:</a:t>
          </a:r>
          <a:endParaRPr lang="ru-RU" sz="2400" kern="1200"/>
        </a:p>
      </dsp:txBody>
      <dsp:txXfrm>
        <a:off x="4018" y="0"/>
        <a:ext cx="8221563" cy="114300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3D19DC5-5E38-4D06-9C5E-C36F1D61EC54}">
      <dsp:nvSpPr>
        <dsp:cNvPr id="0" name=""/>
        <dsp:cNvSpPr/>
      </dsp:nvSpPr>
      <dsp:spPr>
        <a:xfrm>
          <a:off x="4018" y="0"/>
          <a:ext cx="8221563" cy="1143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b="1" kern="1200" smtClean="0"/>
            <a:t>Ася, Маша и Катя помогают детям:</a:t>
          </a:r>
          <a:endParaRPr lang="ru-RU" sz="3500" kern="1200"/>
        </a:p>
      </dsp:txBody>
      <dsp:txXfrm>
        <a:off x="4018" y="0"/>
        <a:ext cx="8221563" cy="114300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C8AF510-B5ED-46A9-AD77-584AD9E174C5}">
      <dsp:nvSpPr>
        <dsp:cNvPr id="0" name=""/>
        <dsp:cNvSpPr/>
      </dsp:nvSpPr>
      <dsp:spPr>
        <a:xfrm>
          <a:off x="4018" y="0"/>
          <a:ext cx="8221563" cy="1143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100" b="1" kern="1200" smtClean="0"/>
            <a:t>Малышка Люся </a:t>
          </a:r>
          <a:endParaRPr lang="ru-RU" sz="4100" kern="1200"/>
        </a:p>
      </dsp:txBody>
      <dsp:txXfrm>
        <a:off x="4018" y="0"/>
        <a:ext cx="8221563" cy="1143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09.03.2020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09.03.2020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09.03.2020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09.03.2020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09.03.2020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3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4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5.jpe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6.jpe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isometricOffAxis2Left"/>
            <a:lightRig rig="threePt" dir="t"/>
          </a:scene3d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Дидактическое пособие «ВЕСЕЛАЯ СЕМЕЙКА»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scene3d>
            <a:camera prst="isometricOffAxis2Left"/>
            <a:lightRig rig="threePt" dir="t"/>
          </a:scene3d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Изготовил: воспитатель МБДОУ «ЦРР» детский сад с. Яковлевки </a:t>
            </a:r>
            <a:r>
              <a:rPr lang="ru-RU" sz="2000" dirty="0" err="1"/>
              <a:t>Камаха</a:t>
            </a:r>
            <a:r>
              <a:rPr lang="ru-RU" sz="2000" dirty="0" smtClean="0"/>
              <a:t> Наталья Анатольевна</a:t>
            </a: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230110470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223878081"/>
              </p:ext>
            </p:extLst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="" xmlns:p14="http://schemas.microsoft.com/office/powerpoint/2010/main" val="1803221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64088" y="1481328"/>
            <a:ext cx="3322712" cy="4525963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ru-RU" sz="1600" dirty="0" smtClean="0"/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аждое звено гусеницы изготовлено из футляра от киндер – сюрприза, обвязанного нитками определенного цвета. Между собой звенья крепятся с помощью липучей ленты, что позволяет детям собирать и разбирать гусениц, оперировать их звеньями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тем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самым,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решать разнообразные задачи. Голова гусеницы сделана из теннисного шарика. Глаза, лапки и носики гусениц сделаны из бусин маленького и среднего размера.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C:\Users\User\Desktop\1473060205562_3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392" y="1772816"/>
            <a:ext cx="5117656" cy="381642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01590336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64088" y="1481328"/>
            <a:ext cx="3322712" cy="4525963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Развитие представлений о качественной характеристике звуков (гласный, согласный, твердый, мягкий, звонкий, глухой).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Учить подбирать слова с разным звуковым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составом.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Описание: красная гусеница – гласный звук, синяя гусеница – согласный твердый звук. Каждое звено синей гусеницы наполнено монетками, которые помогают детям определить звонкость звука. Зеленая гусеница – согласный мягкий звук. Каждое звено зеленой гусеницы наполнено манной крупой и помогает детям определить глухость звука.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122" name="Picture 2" descr="C:\Users\User\Desktop\1473060205562_4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44824"/>
            <a:ext cx="4992555" cy="374441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9485231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64088" y="1481328"/>
            <a:ext cx="3322712" cy="4525963"/>
          </a:xfrm>
        </p:spPr>
        <p:txBody>
          <a:bodyPr>
            <a:normAutofit/>
          </a:bodyPr>
          <a:lstStyle/>
          <a:p>
            <a:pPr marL="109728" indent="0" algn="ctr"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Развитие мелкой моторики рук.</a:t>
            </a:r>
          </a:p>
          <a:p>
            <a:pPr marL="109728" indent="0"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Описание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на каждом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звене</a:t>
            </a:r>
          </a:p>
          <a:p>
            <a:pPr marL="109728" indent="0"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олубой гусеницы расположены разноцветные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шнурочки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перируя которыми,</a:t>
            </a:r>
          </a:p>
          <a:p>
            <a:pPr marL="109728" indent="0"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совершенствуется мелкая</a:t>
            </a:r>
          </a:p>
          <a:p>
            <a:pPr marL="109728" indent="0"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моторика рук детей.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 descr="C:\Users\User\Desktop\1473060205562_5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85" y="1916832"/>
            <a:ext cx="4639246" cy="335475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77815519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64088" y="1481328"/>
            <a:ext cx="3322712" cy="45259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равнивать слова по количественному и качественному звуковому составу;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Подбирать слова с разным слоговым составом;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оставлять предложения с определенным количеством слов;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Составлять схемы к предложениям и предложения по схеме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4" name="Picture 2" descr="C:\Users\User\Desktop\1473060205562_6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28800"/>
            <a:ext cx="5112568" cy="453650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60046780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64088" y="1481328"/>
            <a:ext cx="3322712" cy="4525963"/>
          </a:xfrm>
        </p:spPr>
        <p:txBody>
          <a:bodyPr>
            <a:normAutofit/>
          </a:bodyPr>
          <a:lstStyle/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Знакомство со слогом, слоговой структурой слова;</a:t>
            </a: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Развитие умений делить слова на слоги;</a:t>
            </a: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Развитие умений определять ударный слог.</a:t>
            </a:r>
          </a:p>
          <a:p>
            <a:pPr marL="109728" indent="0"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Описание: внутри каждого звена находится магнит, а на поверхности, так же с помощью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магнита,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крепится божья коровка.</a:t>
            </a:r>
          </a:p>
          <a:p>
            <a:pPr marL="109728" indent="0">
              <a:buNone/>
            </a:pP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098" name="Picture 2" descr="C:\Users\User\Desktop\1473060205562_1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1703" b="14987"/>
          <a:stretch/>
        </p:blipFill>
        <p:spPr bwMode="auto">
          <a:xfrm>
            <a:off x="467544" y="1700808"/>
            <a:ext cx="3960440" cy="387120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00903359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871296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100" b="1" dirty="0" smtClean="0"/>
          </a:p>
          <a:p>
            <a:endParaRPr lang="ru-RU" sz="1100" b="1" dirty="0" smtClean="0"/>
          </a:p>
          <a:p>
            <a:endParaRPr lang="ru-RU" sz="1100" b="1" dirty="0" smtClean="0"/>
          </a:p>
          <a:p>
            <a:endParaRPr lang="ru-RU" sz="1100" b="1" dirty="0" smtClean="0"/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Игры к дидактическому пособию «Веселая семейка»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«Тим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 Том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Учить дифференцировать твердые и мягкие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звуки.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ХОД ИГРЫ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Играют 2 человека -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Тим 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Том.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Том всегда выбирает себе предметы, которые начинаются с твердых звуков, или в которых заданный звук - твердый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Тим - предпочитает все, что начинается на мягкий звук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«Том и Тим отправляются в путешествие» 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Цель: Учить дифференцировать звонкие и глухие звуки.</a:t>
            </a: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Том и Тим в лесу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Цель: развитие умений делить слова на слоги.</a:t>
            </a: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«Том и Тим играют в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слова»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Цель:  учить определять количество слогов в слове, подбирать слова по схеме с разным слоговым составом.</a:t>
            </a: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«Том и Тим рассказывают о лесе»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Цель: развитие умений составлять предложения с определенным количеством слов.</a:t>
            </a: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«Том и Тим подбирают слова»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Цель:  учить подбирать слова с разным звуковым составом.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dirty="0" smtClean="0"/>
              <a:t/>
            </a:r>
            <a:br>
              <a:rPr lang="ru-RU" sz="1100" dirty="0" smtClean="0"/>
            </a:br>
            <a:endParaRPr lang="ru-RU" sz="11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2492896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8800" dirty="0" smtClean="0"/>
              <a:t>СПАСИБО  ЗА  ВНИМАНИЕ!!!</a:t>
            </a:r>
            <a:endParaRPr lang="ru-RU" sz="8800" dirty="0"/>
          </a:p>
        </p:txBody>
      </p:sp>
    </p:spTree>
    <p:extLst>
      <p:ext uri="{BB962C8B-B14F-4D97-AF65-F5344CB8AC3E}">
        <p14:creationId xmlns="" xmlns:p14="http://schemas.microsoft.com/office/powerpoint/2010/main" val="291762875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346</TotalTime>
  <Words>505</Words>
  <Application>Microsoft Office PowerPoint</Application>
  <PresentationFormat>Экран (4:3)</PresentationFormat>
  <Paragraphs>57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Дидактическое пособие «ВЕСЕЛАЯ СЕМЕЙКА»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СПАСИБО  ЗА  ВНИМАНИЕ!!!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ЗДЕСЬ ЗАГОЛОВОК ПРЕЗЕНТАЦИИ</dc:title>
  <dc:creator>User</dc:creator>
  <cp:lastModifiedBy>Admin</cp:lastModifiedBy>
  <cp:revision>30</cp:revision>
  <dcterms:created xsi:type="dcterms:W3CDTF">2016-09-05T07:42:16Z</dcterms:created>
  <dcterms:modified xsi:type="dcterms:W3CDTF">2020-03-09T06:27:50Z</dcterms:modified>
</cp:coreProperties>
</file>